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6"/>
  </p:notesMasterIdLst>
  <p:sldIdLst>
    <p:sldId id="274" r:id="rId2"/>
    <p:sldId id="288" r:id="rId3"/>
    <p:sldId id="289" r:id="rId4"/>
    <p:sldId id="290" r:id="rId5"/>
  </p:sldIdLst>
  <p:sldSz cx="7315200" cy="9601200"/>
  <p:notesSz cx="6858000" cy="9144000"/>
  <p:defaultTextStyle>
    <a:defPPr>
      <a:defRPr lang="en-US"/>
    </a:defPPr>
    <a:lvl1pPr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1pPr>
    <a:lvl2pPr marL="4572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2pPr>
    <a:lvl3pPr marL="9144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3pPr>
    <a:lvl4pPr marL="13716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4pPr>
    <a:lvl5pPr marL="18288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5pPr>
    <a:lvl6pPr marL="22860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6pPr>
    <a:lvl7pPr marL="27432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7pPr>
    <a:lvl8pPr marL="32004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8pPr>
    <a:lvl9pPr marL="36576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9pPr>
  </p:defaultTextStyle>
  <p:extLst>
    <p:ext uri="{EFAFB233-063F-42B5-8137-9DF3F51BA10A}">
      <p15:sldGuideLst xmlns:p15="http://schemas.microsoft.com/office/powerpoint/2012/main">
        <p15:guide id="1" orient="horz" pos="3024">
          <p15:clr>
            <a:srgbClr val="A4A3A4"/>
          </p15:clr>
        </p15:guide>
        <p15:guide id="2" pos="2304">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E732E"/>
    <a:srgbClr val="A2DC00"/>
    <a:srgbClr val="6EB480"/>
    <a:srgbClr val="13C984"/>
    <a:srgbClr val="0000FF"/>
    <a:srgbClr val="FF3300"/>
    <a:srgbClr val="FFD2A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14" d="100"/>
          <a:sy n="114" d="100"/>
        </p:scale>
        <p:origin x="3726" y="114"/>
      </p:cViewPr>
      <p:guideLst>
        <p:guide orient="horz" pos="3024"/>
        <p:guide pos="2304"/>
      </p:guideLst>
    </p:cSldViewPr>
  </p:slideViewPr>
  <p:outlineViewPr>
    <p:cViewPr>
      <p:scale>
        <a:sx n="25" d="100"/>
        <a:sy n="25" d="100"/>
      </p:scale>
      <p:origin x="0" y="0"/>
    </p:cViewPr>
  </p:outlineViewPr>
  <p:notesTextViewPr>
    <p:cViewPr>
      <p:scale>
        <a:sx n="100" d="100"/>
        <a:sy n="100" d="100"/>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notesMaster" Target="notesMasters/notesMaster1.xml"/><Relationship Id="rId5" Type="http://schemas.openxmlformats.org/officeDocument/2006/relationships/slide" Target="slides/slide4.xml"/><Relationship Id="rId10"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theme" Target="theme/theme1.xml"/></Relationships>
</file>

<file path=ppt/media/image1.png>
</file>

<file path=ppt/media/image2.png>
</file>

<file path=ppt/media/image3.png>
</file>

<file path=ppt/media/image4.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35" tIns="45718" rIns="91435" bIns="45718" rtlCol="0"/>
          <a:lstStyle>
            <a:lvl1pPr algn="l">
              <a:defRPr sz="1200">
                <a:latin typeface="Arial" charset="0"/>
                <a:ea typeface="ＭＳ Ｐゴシック" charset="-128"/>
                <a:cs typeface="+mn-cs"/>
              </a:defRPr>
            </a:lvl1pPr>
          </a:lstStyle>
          <a:p>
            <a:pPr>
              <a:defRPr/>
            </a:pPr>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35" tIns="45718" rIns="91435" bIns="45718" rtlCol="0"/>
          <a:lstStyle>
            <a:lvl1pPr algn="r">
              <a:defRPr sz="1200">
                <a:latin typeface="Arial" charset="0"/>
                <a:ea typeface="ＭＳ Ｐゴシック" charset="-128"/>
                <a:cs typeface="+mn-cs"/>
              </a:defRPr>
            </a:lvl1pPr>
          </a:lstStyle>
          <a:p>
            <a:pPr>
              <a:defRPr/>
            </a:pPr>
            <a:fld id="{5AC6D670-253B-428D-9815-6E86A81BA51D}" type="datetimeFigureOut">
              <a:rPr lang="en-US"/>
              <a:pPr>
                <a:defRPr/>
              </a:pPr>
              <a:t>2/21/2020</a:t>
            </a:fld>
            <a:endParaRPr lang="en-US"/>
          </a:p>
        </p:txBody>
      </p:sp>
      <p:sp>
        <p:nvSpPr>
          <p:cNvPr id="4" name="Slide Image Placeholder 3"/>
          <p:cNvSpPr>
            <a:spLocks noGrp="1" noRot="1" noChangeAspect="1"/>
          </p:cNvSpPr>
          <p:nvPr>
            <p:ph type="sldImg" idx="2"/>
          </p:nvPr>
        </p:nvSpPr>
        <p:spPr>
          <a:xfrm>
            <a:off x="2124075" y="685800"/>
            <a:ext cx="2609850" cy="3429000"/>
          </a:xfrm>
          <a:prstGeom prst="rect">
            <a:avLst/>
          </a:prstGeom>
          <a:noFill/>
          <a:ln w="12700">
            <a:solidFill>
              <a:prstClr val="black"/>
            </a:solidFill>
          </a:ln>
        </p:spPr>
        <p:txBody>
          <a:bodyPr vert="horz" lIns="91435" tIns="45718" rIns="91435" bIns="45718" rtlCol="0" anchor="ctr"/>
          <a:lstStyle/>
          <a:p>
            <a:pPr lvl="0"/>
            <a:endParaRPr lang="en-US" noProof="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35" tIns="45718" rIns="91435" bIns="45718" rtlCol="0">
            <a:norm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35" tIns="45718" rIns="91435" bIns="45718" rtlCol="0" anchor="b"/>
          <a:lstStyle>
            <a:lvl1pPr algn="l">
              <a:defRPr sz="1200">
                <a:latin typeface="Arial" charset="0"/>
                <a:ea typeface="ＭＳ Ｐゴシック" charset="-128"/>
                <a:cs typeface="+mn-cs"/>
              </a:defRPr>
            </a:lvl1pPr>
          </a:lstStyle>
          <a:p>
            <a:pPr>
              <a:defRPr/>
            </a:pPr>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wrap="square" lIns="91435" tIns="45718" rIns="91435" bIns="45718" numCol="1" anchor="b" anchorCtr="0" compatLnSpc="1">
            <a:prstTxWarp prst="textNoShape">
              <a:avLst/>
            </a:prstTxWarp>
          </a:bodyPr>
          <a:lstStyle>
            <a:lvl1pPr algn="r">
              <a:defRPr sz="1200"/>
            </a:lvl1pPr>
          </a:lstStyle>
          <a:p>
            <a:fld id="{FA047EF8-B88D-4A00-9E4B-E03EF2A5EBDF}" type="slidenum">
              <a:rPr lang="en-US" altLang="en-US"/>
              <a:pPr/>
              <a:t>‹#›</a:t>
            </a:fld>
            <a:endParaRPr lang="en-US" altLang="en-US"/>
          </a:p>
        </p:txBody>
      </p:sp>
    </p:spTree>
    <p:extLst>
      <p:ext uri="{BB962C8B-B14F-4D97-AF65-F5344CB8AC3E}">
        <p14:creationId xmlns:p14="http://schemas.microsoft.com/office/powerpoint/2010/main" val="4285382571"/>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mn-lt"/>
        <a:ea typeface="+mn-ea"/>
        <a:cs typeface="+mn-cs"/>
      </a:defRPr>
    </a:lvl1pPr>
    <a:lvl2pPr marL="457200" algn="l" rtl="0" eaLnBrk="0" fontAlgn="base" hangingPunct="0">
      <a:spcBef>
        <a:spcPct val="30000"/>
      </a:spcBef>
      <a:spcAft>
        <a:spcPct val="0"/>
      </a:spcAft>
      <a:defRPr sz="1200" kern="1200">
        <a:solidFill>
          <a:schemeClr val="tx1"/>
        </a:solidFill>
        <a:latin typeface="+mn-lt"/>
        <a:ea typeface="+mn-ea"/>
        <a:cs typeface="+mn-cs"/>
      </a:defRPr>
    </a:lvl2pPr>
    <a:lvl3pPr marL="914400" algn="l" rtl="0" eaLnBrk="0" fontAlgn="base" hangingPunct="0">
      <a:spcBef>
        <a:spcPct val="30000"/>
      </a:spcBef>
      <a:spcAft>
        <a:spcPct val="0"/>
      </a:spcAft>
      <a:defRPr sz="1200" kern="1200">
        <a:solidFill>
          <a:schemeClr val="tx1"/>
        </a:solidFill>
        <a:latin typeface="+mn-lt"/>
        <a:ea typeface="+mn-ea"/>
        <a:cs typeface="+mn-cs"/>
      </a:defRPr>
    </a:lvl3pPr>
    <a:lvl4pPr marL="1371600" algn="l" rtl="0" eaLnBrk="0" fontAlgn="base" hangingPunct="0">
      <a:spcBef>
        <a:spcPct val="30000"/>
      </a:spcBef>
      <a:spcAft>
        <a:spcPct val="0"/>
      </a:spcAft>
      <a:defRPr sz="1200" kern="1200">
        <a:solidFill>
          <a:schemeClr val="tx1"/>
        </a:solidFill>
        <a:latin typeface="+mn-lt"/>
        <a:ea typeface="+mn-ea"/>
        <a:cs typeface="+mn-cs"/>
      </a:defRPr>
    </a:lvl4pPr>
    <a:lvl5pPr marL="1828800" algn="l" rtl="0" eaLnBrk="0" fontAlgn="base" hangingPunct="0">
      <a:spcBef>
        <a:spcPct val="30000"/>
      </a:spcBef>
      <a:spcAft>
        <a:spcPct val="0"/>
      </a:spcAft>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9219"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en-US"/>
          </a:p>
        </p:txBody>
      </p:sp>
      <p:sp>
        <p:nvSpPr>
          <p:cNvPr id="9220"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ＭＳ Ｐゴシック" panose="020B0600070205080204" pitchFamily="34" charset="-128"/>
              </a:defRPr>
            </a:lvl1pPr>
            <a:lvl2pPr marL="742909" indent="-285734" eaLnBrk="0" hangingPunct="0">
              <a:defRPr>
                <a:solidFill>
                  <a:schemeClr val="tx1"/>
                </a:solidFill>
                <a:latin typeface="Arial" panose="020B0604020202020204" pitchFamily="34" charset="0"/>
                <a:ea typeface="ＭＳ Ｐゴシック" panose="020B0600070205080204" pitchFamily="34" charset="-128"/>
              </a:defRPr>
            </a:lvl2pPr>
            <a:lvl3pPr marL="1142937" indent="-228587" eaLnBrk="0" hangingPunct="0">
              <a:defRPr>
                <a:solidFill>
                  <a:schemeClr val="tx1"/>
                </a:solidFill>
                <a:latin typeface="Arial" panose="020B0604020202020204" pitchFamily="34" charset="0"/>
                <a:ea typeface="ＭＳ Ｐゴシック" panose="020B0600070205080204" pitchFamily="34" charset="-128"/>
              </a:defRPr>
            </a:lvl3pPr>
            <a:lvl4pPr marL="1600112" indent="-228587" eaLnBrk="0" hangingPunct="0">
              <a:defRPr>
                <a:solidFill>
                  <a:schemeClr val="tx1"/>
                </a:solidFill>
                <a:latin typeface="Arial" panose="020B0604020202020204" pitchFamily="34" charset="0"/>
                <a:ea typeface="ＭＳ Ｐゴシック" panose="020B0600070205080204" pitchFamily="34" charset="-128"/>
              </a:defRPr>
            </a:lvl4pPr>
            <a:lvl5pPr marL="2057287" indent="-228587" eaLnBrk="0" hangingPunct="0">
              <a:defRPr>
                <a:solidFill>
                  <a:schemeClr val="tx1"/>
                </a:solidFill>
                <a:latin typeface="Arial" panose="020B0604020202020204" pitchFamily="34" charset="0"/>
                <a:ea typeface="ＭＳ Ｐゴシック" panose="020B0600070205080204" pitchFamily="34" charset="-128"/>
              </a:defRPr>
            </a:lvl5pPr>
            <a:lvl6pPr marL="2514461"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63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8810"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598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fld id="{8D8C0914-212D-4ECC-9E8E-407E0B1F1248}" type="slidenum">
              <a:rPr lang="en-US" altLang="en-US"/>
              <a:pPr eaLnBrk="1" hangingPunct="1"/>
              <a:t>1</a:t>
            </a:fld>
            <a:endParaRPr lang="en-US" altLang="en-US"/>
          </a:p>
        </p:txBody>
      </p:sp>
    </p:spTree>
    <p:extLst>
      <p:ext uri="{BB962C8B-B14F-4D97-AF65-F5344CB8AC3E}">
        <p14:creationId xmlns:p14="http://schemas.microsoft.com/office/powerpoint/2010/main" val="234983519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9219"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en-US"/>
          </a:p>
        </p:txBody>
      </p:sp>
      <p:sp>
        <p:nvSpPr>
          <p:cNvPr id="9220"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ＭＳ Ｐゴシック" panose="020B0600070205080204" pitchFamily="34" charset="-128"/>
              </a:defRPr>
            </a:lvl1pPr>
            <a:lvl2pPr marL="742909" indent="-285734" eaLnBrk="0" hangingPunct="0">
              <a:defRPr>
                <a:solidFill>
                  <a:schemeClr val="tx1"/>
                </a:solidFill>
                <a:latin typeface="Arial" panose="020B0604020202020204" pitchFamily="34" charset="0"/>
                <a:ea typeface="ＭＳ Ｐゴシック" panose="020B0600070205080204" pitchFamily="34" charset="-128"/>
              </a:defRPr>
            </a:lvl2pPr>
            <a:lvl3pPr marL="1142937" indent="-228587" eaLnBrk="0" hangingPunct="0">
              <a:defRPr>
                <a:solidFill>
                  <a:schemeClr val="tx1"/>
                </a:solidFill>
                <a:latin typeface="Arial" panose="020B0604020202020204" pitchFamily="34" charset="0"/>
                <a:ea typeface="ＭＳ Ｐゴシック" panose="020B0600070205080204" pitchFamily="34" charset="-128"/>
              </a:defRPr>
            </a:lvl3pPr>
            <a:lvl4pPr marL="1600112" indent="-228587" eaLnBrk="0" hangingPunct="0">
              <a:defRPr>
                <a:solidFill>
                  <a:schemeClr val="tx1"/>
                </a:solidFill>
                <a:latin typeface="Arial" panose="020B0604020202020204" pitchFamily="34" charset="0"/>
                <a:ea typeface="ＭＳ Ｐゴシック" panose="020B0600070205080204" pitchFamily="34" charset="-128"/>
              </a:defRPr>
            </a:lvl4pPr>
            <a:lvl5pPr marL="2057287" indent="-228587" eaLnBrk="0" hangingPunct="0">
              <a:defRPr>
                <a:solidFill>
                  <a:schemeClr val="tx1"/>
                </a:solidFill>
                <a:latin typeface="Arial" panose="020B0604020202020204" pitchFamily="34" charset="0"/>
                <a:ea typeface="ＭＳ Ｐゴシック" panose="020B0600070205080204" pitchFamily="34" charset="-128"/>
              </a:defRPr>
            </a:lvl5pPr>
            <a:lvl6pPr marL="2514461"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63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8810"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598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fld id="{8D8C0914-212D-4ECC-9E8E-407E0B1F1248}" type="slidenum">
              <a:rPr lang="en-US" altLang="en-US"/>
              <a:pPr eaLnBrk="1" hangingPunct="1"/>
              <a:t>3</a:t>
            </a:fld>
            <a:endParaRPr lang="en-US" altLang="en-US"/>
          </a:p>
        </p:txBody>
      </p:sp>
    </p:spTree>
    <p:extLst>
      <p:ext uri="{BB962C8B-B14F-4D97-AF65-F5344CB8AC3E}">
        <p14:creationId xmlns:p14="http://schemas.microsoft.com/office/powerpoint/2010/main" val="131512953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549275" y="2982913"/>
            <a:ext cx="6216650" cy="2057400"/>
          </a:xfrm>
        </p:spPr>
        <p:txBody>
          <a:bodyPr/>
          <a:lstStyle/>
          <a:p>
            <a:r>
              <a:rPr lang="en-US"/>
              <a:t>Click to edit Master title style</a:t>
            </a:r>
          </a:p>
        </p:txBody>
      </p:sp>
      <p:sp>
        <p:nvSpPr>
          <p:cNvPr id="3" name="Subtitle 2"/>
          <p:cNvSpPr>
            <a:spLocks noGrp="1"/>
          </p:cNvSpPr>
          <p:nvPr>
            <p:ph type="subTitle" idx="1"/>
          </p:nvPr>
        </p:nvSpPr>
        <p:spPr>
          <a:xfrm>
            <a:off x="1096963" y="5440363"/>
            <a:ext cx="5121275" cy="2454275"/>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a:t>Click to edit Master subtitle style</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BF3C391F-2397-4EFE-8734-AE1168EFE984}" type="slidenum">
              <a:rPr lang="en-US" altLang="en-US"/>
              <a:pPr/>
              <a:t>‹#›</a:t>
            </a:fld>
            <a:endParaRPr lang="en-US" altLang="en-US"/>
          </a:p>
        </p:txBody>
      </p:sp>
    </p:spTree>
    <p:extLst>
      <p:ext uri="{BB962C8B-B14F-4D97-AF65-F5344CB8AC3E}">
        <p14:creationId xmlns:p14="http://schemas.microsoft.com/office/powerpoint/2010/main" val="246893359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84BF3FC8-C5FA-4FD8-A8B0-317D401982BB}" type="slidenum">
              <a:rPr lang="en-US" altLang="en-US"/>
              <a:pPr/>
              <a:t>‹#›</a:t>
            </a:fld>
            <a:endParaRPr lang="en-US" altLang="en-US"/>
          </a:p>
        </p:txBody>
      </p:sp>
    </p:spTree>
    <p:extLst>
      <p:ext uri="{BB962C8B-B14F-4D97-AF65-F5344CB8AC3E}">
        <p14:creationId xmlns:p14="http://schemas.microsoft.com/office/powerpoint/2010/main" val="389089116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5303838" y="385763"/>
            <a:ext cx="1646237" cy="8189912"/>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365125" y="385763"/>
            <a:ext cx="4786313" cy="8189912"/>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3CBDAE8C-95AB-4E83-9532-B33BAF68C759}" type="slidenum">
              <a:rPr lang="en-US" altLang="en-US"/>
              <a:pPr/>
              <a:t>‹#›</a:t>
            </a:fld>
            <a:endParaRPr lang="en-US" altLang="en-US"/>
          </a:p>
        </p:txBody>
      </p:sp>
    </p:spTree>
    <p:extLst>
      <p:ext uri="{BB962C8B-B14F-4D97-AF65-F5344CB8AC3E}">
        <p14:creationId xmlns:p14="http://schemas.microsoft.com/office/powerpoint/2010/main" val="394024458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EB04F048-2965-4C5B-B47F-ECE7ADE520A1}" type="slidenum">
              <a:rPr lang="en-US" altLang="en-US"/>
              <a:pPr/>
              <a:t>‹#›</a:t>
            </a:fld>
            <a:endParaRPr lang="en-US" altLang="en-US"/>
          </a:p>
        </p:txBody>
      </p:sp>
    </p:spTree>
    <p:extLst>
      <p:ext uri="{BB962C8B-B14F-4D97-AF65-F5344CB8AC3E}">
        <p14:creationId xmlns:p14="http://schemas.microsoft.com/office/powerpoint/2010/main" val="371042492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577850" y="6169025"/>
            <a:ext cx="6218238" cy="19081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577850" y="4068763"/>
            <a:ext cx="6218238" cy="2100262"/>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1F789D00-FD34-4D32-9E95-64146662CC72}" type="slidenum">
              <a:rPr lang="en-US" altLang="en-US"/>
              <a:pPr/>
              <a:t>‹#›</a:t>
            </a:fld>
            <a:endParaRPr lang="en-US" altLang="en-US"/>
          </a:p>
        </p:txBody>
      </p:sp>
    </p:spTree>
    <p:extLst>
      <p:ext uri="{BB962C8B-B14F-4D97-AF65-F5344CB8AC3E}">
        <p14:creationId xmlns:p14="http://schemas.microsoft.com/office/powerpoint/2010/main" val="81292068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365125" y="2239963"/>
            <a:ext cx="3216275" cy="633571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3733800" y="2239963"/>
            <a:ext cx="3216275" cy="633571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fld id="{88F2F13A-F27E-47F9-831E-80C0569FCDAD}" type="slidenum">
              <a:rPr lang="en-US" altLang="en-US"/>
              <a:pPr/>
              <a:t>‹#›</a:t>
            </a:fld>
            <a:endParaRPr lang="en-US" altLang="en-US"/>
          </a:p>
        </p:txBody>
      </p:sp>
    </p:spTree>
    <p:extLst>
      <p:ext uri="{BB962C8B-B14F-4D97-AF65-F5344CB8AC3E}">
        <p14:creationId xmlns:p14="http://schemas.microsoft.com/office/powerpoint/2010/main" val="348094075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365125" y="384175"/>
            <a:ext cx="6584950" cy="16002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365125" y="2149475"/>
            <a:ext cx="3232150" cy="895350"/>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365125" y="3044825"/>
            <a:ext cx="3232150" cy="553243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3716338" y="2149475"/>
            <a:ext cx="3233737" cy="895350"/>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3716338" y="3044825"/>
            <a:ext cx="3233737" cy="553243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Rectangle 4"/>
          <p:cNvSpPr>
            <a:spLocks noGrp="1" noChangeArrowheads="1"/>
          </p:cNvSpPr>
          <p:nvPr>
            <p:ph type="dt" sz="half" idx="10"/>
          </p:nvPr>
        </p:nvSpPr>
        <p:spPr>
          <a:ln/>
        </p:spPr>
        <p:txBody>
          <a:bodyPr/>
          <a:lstStyle>
            <a:lvl1pPr>
              <a:defRPr/>
            </a:lvl1pPr>
          </a:lstStyle>
          <a:p>
            <a:pPr>
              <a:defRPr/>
            </a:pPr>
            <a:endParaRPr lang="en-US"/>
          </a:p>
        </p:txBody>
      </p:sp>
      <p:sp>
        <p:nvSpPr>
          <p:cNvPr id="8" name="Rectangle 5"/>
          <p:cNvSpPr>
            <a:spLocks noGrp="1" noChangeArrowheads="1"/>
          </p:cNvSpPr>
          <p:nvPr>
            <p:ph type="ftr" sz="quarter" idx="11"/>
          </p:nvPr>
        </p:nvSpPr>
        <p:spPr>
          <a:ln/>
        </p:spPr>
        <p:txBody>
          <a:bodyPr/>
          <a:lstStyle>
            <a:lvl1pPr>
              <a:defRPr/>
            </a:lvl1pPr>
          </a:lstStyle>
          <a:p>
            <a:pPr>
              <a:defRPr/>
            </a:pPr>
            <a:endParaRPr lang="en-US"/>
          </a:p>
        </p:txBody>
      </p:sp>
      <p:sp>
        <p:nvSpPr>
          <p:cNvPr id="9" name="Rectangle 6"/>
          <p:cNvSpPr>
            <a:spLocks noGrp="1" noChangeArrowheads="1"/>
          </p:cNvSpPr>
          <p:nvPr>
            <p:ph type="sldNum" sz="quarter" idx="12"/>
          </p:nvPr>
        </p:nvSpPr>
        <p:spPr>
          <a:ln/>
        </p:spPr>
        <p:txBody>
          <a:bodyPr/>
          <a:lstStyle>
            <a:lvl1pPr>
              <a:defRPr/>
            </a:lvl1pPr>
          </a:lstStyle>
          <a:p>
            <a:fld id="{93E0EE2A-3D02-4D2C-8A24-F93C33868179}" type="slidenum">
              <a:rPr lang="en-US" altLang="en-US"/>
              <a:pPr/>
              <a:t>‹#›</a:t>
            </a:fld>
            <a:endParaRPr lang="en-US" altLang="en-US"/>
          </a:p>
        </p:txBody>
      </p:sp>
    </p:spTree>
    <p:extLst>
      <p:ext uri="{BB962C8B-B14F-4D97-AF65-F5344CB8AC3E}">
        <p14:creationId xmlns:p14="http://schemas.microsoft.com/office/powerpoint/2010/main" val="246799410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Rectangle 4"/>
          <p:cNvSpPr>
            <a:spLocks noGrp="1" noChangeArrowheads="1"/>
          </p:cNvSpPr>
          <p:nvPr>
            <p:ph type="dt" sz="half" idx="10"/>
          </p:nvPr>
        </p:nvSpPr>
        <p:spPr>
          <a:ln/>
        </p:spPr>
        <p:txBody>
          <a:bodyPr/>
          <a:lstStyle>
            <a:lvl1pPr>
              <a:defRPr/>
            </a:lvl1pPr>
          </a:lstStyle>
          <a:p>
            <a:pPr>
              <a:defRPr/>
            </a:pPr>
            <a:endParaRPr lang="en-US"/>
          </a:p>
        </p:txBody>
      </p:sp>
      <p:sp>
        <p:nvSpPr>
          <p:cNvPr id="4" name="Rectangle 5"/>
          <p:cNvSpPr>
            <a:spLocks noGrp="1" noChangeArrowheads="1"/>
          </p:cNvSpPr>
          <p:nvPr>
            <p:ph type="ftr" sz="quarter" idx="11"/>
          </p:nvPr>
        </p:nvSpPr>
        <p:spPr>
          <a:ln/>
        </p:spPr>
        <p:txBody>
          <a:bodyPr/>
          <a:lstStyle>
            <a:lvl1pPr>
              <a:defRPr/>
            </a:lvl1pPr>
          </a:lstStyle>
          <a:p>
            <a:pPr>
              <a:defRPr/>
            </a:pPr>
            <a:endParaRPr lang="en-US"/>
          </a:p>
        </p:txBody>
      </p:sp>
      <p:sp>
        <p:nvSpPr>
          <p:cNvPr id="5" name="Rectangle 6"/>
          <p:cNvSpPr>
            <a:spLocks noGrp="1" noChangeArrowheads="1"/>
          </p:cNvSpPr>
          <p:nvPr>
            <p:ph type="sldNum" sz="quarter" idx="12"/>
          </p:nvPr>
        </p:nvSpPr>
        <p:spPr>
          <a:ln/>
        </p:spPr>
        <p:txBody>
          <a:bodyPr/>
          <a:lstStyle>
            <a:lvl1pPr>
              <a:defRPr/>
            </a:lvl1pPr>
          </a:lstStyle>
          <a:p>
            <a:fld id="{BCD209F9-2077-4338-9B24-EB225E387EA0}" type="slidenum">
              <a:rPr lang="en-US" altLang="en-US"/>
              <a:pPr/>
              <a:t>‹#›</a:t>
            </a:fld>
            <a:endParaRPr lang="en-US" altLang="en-US"/>
          </a:p>
        </p:txBody>
      </p:sp>
    </p:spTree>
    <p:extLst>
      <p:ext uri="{BB962C8B-B14F-4D97-AF65-F5344CB8AC3E}">
        <p14:creationId xmlns:p14="http://schemas.microsoft.com/office/powerpoint/2010/main" val="166626808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4"/>
          <p:cNvSpPr>
            <a:spLocks noGrp="1" noChangeArrowheads="1"/>
          </p:cNvSpPr>
          <p:nvPr>
            <p:ph type="dt" sz="half" idx="10"/>
          </p:nvPr>
        </p:nvSpPr>
        <p:spPr>
          <a:ln/>
        </p:spPr>
        <p:txBody>
          <a:bodyPr/>
          <a:lstStyle>
            <a:lvl1pPr>
              <a:defRPr/>
            </a:lvl1pPr>
          </a:lstStyle>
          <a:p>
            <a:pPr>
              <a:defRPr/>
            </a:pPr>
            <a:endParaRPr lang="en-US"/>
          </a:p>
        </p:txBody>
      </p:sp>
      <p:sp>
        <p:nvSpPr>
          <p:cNvPr id="3" name="Rectangle 5"/>
          <p:cNvSpPr>
            <a:spLocks noGrp="1" noChangeArrowheads="1"/>
          </p:cNvSpPr>
          <p:nvPr>
            <p:ph type="ftr" sz="quarter" idx="11"/>
          </p:nvPr>
        </p:nvSpPr>
        <p:spPr>
          <a:ln/>
        </p:spPr>
        <p:txBody>
          <a:bodyPr/>
          <a:lstStyle>
            <a:lvl1pPr>
              <a:defRPr/>
            </a:lvl1pPr>
          </a:lstStyle>
          <a:p>
            <a:pPr>
              <a:defRPr/>
            </a:pPr>
            <a:endParaRPr lang="en-US"/>
          </a:p>
        </p:txBody>
      </p:sp>
      <p:sp>
        <p:nvSpPr>
          <p:cNvPr id="4" name="Rectangle 6"/>
          <p:cNvSpPr>
            <a:spLocks noGrp="1" noChangeArrowheads="1"/>
          </p:cNvSpPr>
          <p:nvPr>
            <p:ph type="sldNum" sz="quarter" idx="12"/>
          </p:nvPr>
        </p:nvSpPr>
        <p:spPr>
          <a:ln/>
        </p:spPr>
        <p:txBody>
          <a:bodyPr/>
          <a:lstStyle>
            <a:lvl1pPr>
              <a:defRPr/>
            </a:lvl1pPr>
          </a:lstStyle>
          <a:p>
            <a:fld id="{6BAA1AA7-DEEC-4D20-95D0-AF1824F715D0}" type="slidenum">
              <a:rPr lang="en-US" altLang="en-US"/>
              <a:pPr/>
              <a:t>‹#›</a:t>
            </a:fld>
            <a:endParaRPr lang="en-US" altLang="en-US"/>
          </a:p>
        </p:txBody>
      </p:sp>
    </p:spTree>
    <p:extLst>
      <p:ext uri="{BB962C8B-B14F-4D97-AF65-F5344CB8AC3E}">
        <p14:creationId xmlns:p14="http://schemas.microsoft.com/office/powerpoint/2010/main" val="119158176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65125" y="382588"/>
            <a:ext cx="2406650" cy="1627187"/>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2860675" y="382588"/>
            <a:ext cx="4089400" cy="819467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365125" y="2009775"/>
            <a:ext cx="2406650" cy="6567488"/>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fld id="{6FBC847F-FBEE-49DD-B75D-EA8B80623A8B}" type="slidenum">
              <a:rPr lang="en-US" altLang="en-US"/>
              <a:pPr/>
              <a:t>‹#›</a:t>
            </a:fld>
            <a:endParaRPr lang="en-US" altLang="en-US"/>
          </a:p>
        </p:txBody>
      </p:sp>
    </p:spTree>
    <p:extLst>
      <p:ext uri="{BB962C8B-B14F-4D97-AF65-F5344CB8AC3E}">
        <p14:creationId xmlns:p14="http://schemas.microsoft.com/office/powerpoint/2010/main" val="69557887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33513" y="6721475"/>
            <a:ext cx="4389437" cy="792163"/>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433513" y="857250"/>
            <a:ext cx="4389437" cy="5761038"/>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a:p>
        </p:txBody>
      </p:sp>
      <p:sp>
        <p:nvSpPr>
          <p:cNvPr id="4" name="Text Placeholder 3"/>
          <p:cNvSpPr>
            <a:spLocks noGrp="1"/>
          </p:cNvSpPr>
          <p:nvPr>
            <p:ph type="body" sz="half" idx="2"/>
          </p:nvPr>
        </p:nvSpPr>
        <p:spPr>
          <a:xfrm>
            <a:off x="1433513" y="7513638"/>
            <a:ext cx="4389437" cy="1127125"/>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fld id="{00D4F937-0CC9-4849-9BE2-3B60A20EEB57}" type="slidenum">
              <a:rPr lang="en-US" altLang="en-US"/>
              <a:pPr/>
              <a:t>‹#›</a:t>
            </a:fld>
            <a:endParaRPr lang="en-US" altLang="en-US"/>
          </a:p>
        </p:txBody>
      </p:sp>
    </p:spTree>
    <p:extLst>
      <p:ext uri="{BB962C8B-B14F-4D97-AF65-F5344CB8AC3E}">
        <p14:creationId xmlns:p14="http://schemas.microsoft.com/office/powerpoint/2010/main" val="16260188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365125" y="385763"/>
            <a:ext cx="6584950" cy="1600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6661" tIns="48331" rIns="96661" bIns="48331" numCol="1" anchor="ctr" anchorCtr="0" compatLnSpc="1">
            <a:prstTxWarp prst="textNoShape">
              <a:avLst/>
            </a:prstTxWarp>
          </a:bodyPr>
          <a:lstStyle/>
          <a:p>
            <a:pPr lvl="0"/>
            <a:r>
              <a:rPr lang="en-US" altLang="en-US"/>
              <a:t>Click to edit Master title style</a:t>
            </a:r>
          </a:p>
        </p:txBody>
      </p:sp>
      <p:sp>
        <p:nvSpPr>
          <p:cNvPr id="1027" name="Rectangle 3"/>
          <p:cNvSpPr>
            <a:spLocks noGrp="1" noChangeArrowheads="1"/>
          </p:cNvSpPr>
          <p:nvPr>
            <p:ph type="body" idx="1"/>
          </p:nvPr>
        </p:nvSpPr>
        <p:spPr bwMode="auto">
          <a:xfrm>
            <a:off x="365125" y="2239963"/>
            <a:ext cx="6584950" cy="63357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6661" tIns="48331" rIns="96661" bIns="48331" numCol="1" anchor="t" anchorCtr="0" compatLnSpc="1">
            <a:prstTxWarp prst="textNoShape">
              <a:avLst/>
            </a:prstTxWarp>
          </a:bodyPr>
          <a:lstStyle/>
          <a:p>
            <a:pPr lvl="0"/>
            <a:r>
              <a:rPr lang="en-US" altLang="en-US"/>
              <a:t>Click to edit Master text styles</a:t>
            </a:r>
          </a:p>
          <a:p>
            <a:pPr lvl="1"/>
            <a:r>
              <a:rPr lang="en-US" altLang="en-US"/>
              <a:t>Second level</a:t>
            </a:r>
          </a:p>
          <a:p>
            <a:pPr lvl="2"/>
            <a:r>
              <a:rPr lang="en-US" altLang="en-US"/>
              <a:t>Third level</a:t>
            </a:r>
          </a:p>
          <a:p>
            <a:pPr lvl="3"/>
            <a:r>
              <a:rPr lang="en-US" altLang="en-US"/>
              <a:t>Fourth level</a:t>
            </a:r>
          </a:p>
          <a:p>
            <a:pPr lvl="4"/>
            <a:r>
              <a:rPr lang="en-US" altLang="en-US"/>
              <a:t>Fifth level</a:t>
            </a:r>
          </a:p>
        </p:txBody>
      </p:sp>
      <p:sp>
        <p:nvSpPr>
          <p:cNvPr id="1028" name="Rectangle 4"/>
          <p:cNvSpPr>
            <a:spLocks noGrp="1" noChangeArrowheads="1"/>
          </p:cNvSpPr>
          <p:nvPr>
            <p:ph type="dt" sz="half" idx="2"/>
          </p:nvPr>
        </p:nvSpPr>
        <p:spPr bwMode="auto">
          <a:xfrm>
            <a:off x="365125" y="8742363"/>
            <a:ext cx="1708150" cy="666750"/>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lvl1pPr>
              <a:defRPr sz="1500">
                <a:latin typeface="Arial" charset="0"/>
                <a:ea typeface="ＭＳ Ｐゴシック" charset="-128"/>
                <a:cs typeface="+mn-cs"/>
              </a:defRPr>
            </a:lvl1pPr>
          </a:lstStyle>
          <a:p>
            <a:pPr>
              <a:defRPr/>
            </a:pPr>
            <a:endParaRPr lang="en-US"/>
          </a:p>
        </p:txBody>
      </p:sp>
      <p:sp>
        <p:nvSpPr>
          <p:cNvPr id="1029" name="Rectangle 5"/>
          <p:cNvSpPr>
            <a:spLocks noGrp="1" noChangeArrowheads="1"/>
          </p:cNvSpPr>
          <p:nvPr>
            <p:ph type="ftr" sz="quarter" idx="3"/>
          </p:nvPr>
        </p:nvSpPr>
        <p:spPr bwMode="auto">
          <a:xfrm>
            <a:off x="2498725" y="8742363"/>
            <a:ext cx="2317750" cy="666750"/>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lvl1pPr algn="ctr">
              <a:defRPr sz="1500">
                <a:latin typeface="Arial" charset="0"/>
                <a:ea typeface="ＭＳ Ｐゴシック" charset="-128"/>
                <a:cs typeface="+mn-cs"/>
              </a:defRPr>
            </a:lvl1pPr>
          </a:lstStyle>
          <a:p>
            <a:pPr>
              <a:defRPr/>
            </a:pPr>
            <a:endParaRPr lang="en-US"/>
          </a:p>
        </p:txBody>
      </p:sp>
      <p:sp>
        <p:nvSpPr>
          <p:cNvPr id="1030" name="Rectangle 6"/>
          <p:cNvSpPr>
            <a:spLocks noGrp="1" noChangeArrowheads="1"/>
          </p:cNvSpPr>
          <p:nvPr>
            <p:ph type="sldNum" sz="quarter" idx="4"/>
          </p:nvPr>
        </p:nvSpPr>
        <p:spPr bwMode="auto">
          <a:xfrm>
            <a:off x="5241925" y="8742363"/>
            <a:ext cx="1708150" cy="666750"/>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lvl1pPr algn="r">
              <a:defRPr sz="1500"/>
            </a:lvl1pPr>
          </a:lstStyle>
          <a:p>
            <a:fld id="{DEFE8711-5BC4-40A5-ABA4-6B0D0BEF4174}" type="slidenum">
              <a:rPr lang="en-US" altLang="en-US"/>
              <a:pPr/>
              <a:t>‹#›</a:t>
            </a:fld>
            <a:endParaRPr lang="en-US"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66788" rtl="0" eaLnBrk="0" fontAlgn="base" hangingPunct="0">
        <a:spcBef>
          <a:spcPct val="0"/>
        </a:spcBef>
        <a:spcAft>
          <a:spcPct val="0"/>
        </a:spcAft>
        <a:defRPr sz="4700">
          <a:solidFill>
            <a:schemeClr val="tx2"/>
          </a:solidFill>
          <a:latin typeface="+mj-lt"/>
          <a:ea typeface="ＭＳ Ｐゴシック" charset="-128"/>
          <a:cs typeface="ＭＳ Ｐゴシック" charset="-128"/>
        </a:defRPr>
      </a:lvl1pPr>
      <a:lvl2pPr algn="ctr" defTabSz="966788"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2pPr>
      <a:lvl3pPr algn="ctr" defTabSz="966788"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3pPr>
      <a:lvl4pPr algn="ctr" defTabSz="966788"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4pPr>
      <a:lvl5pPr algn="ctr" defTabSz="966788"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5pPr>
      <a:lvl6pPr marL="457200" algn="ctr" defTabSz="966788" rtl="0" fontAlgn="base">
        <a:spcBef>
          <a:spcPct val="0"/>
        </a:spcBef>
        <a:spcAft>
          <a:spcPct val="0"/>
        </a:spcAft>
        <a:defRPr sz="4700">
          <a:solidFill>
            <a:schemeClr val="tx2"/>
          </a:solidFill>
          <a:latin typeface="Arial" charset="0"/>
        </a:defRPr>
      </a:lvl6pPr>
      <a:lvl7pPr marL="914400" algn="ctr" defTabSz="966788" rtl="0" fontAlgn="base">
        <a:spcBef>
          <a:spcPct val="0"/>
        </a:spcBef>
        <a:spcAft>
          <a:spcPct val="0"/>
        </a:spcAft>
        <a:defRPr sz="4700">
          <a:solidFill>
            <a:schemeClr val="tx2"/>
          </a:solidFill>
          <a:latin typeface="Arial" charset="0"/>
        </a:defRPr>
      </a:lvl7pPr>
      <a:lvl8pPr marL="1371600" algn="ctr" defTabSz="966788" rtl="0" fontAlgn="base">
        <a:spcBef>
          <a:spcPct val="0"/>
        </a:spcBef>
        <a:spcAft>
          <a:spcPct val="0"/>
        </a:spcAft>
        <a:defRPr sz="4700">
          <a:solidFill>
            <a:schemeClr val="tx2"/>
          </a:solidFill>
          <a:latin typeface="Arial" charset="0"/>
        </a:defRPr>
      </a:lvl8pPr>
      <a:lvl9pPr marL="1828800" algn="ctr" defTabSz="966788" rtl="0" fontAlgn="base">
        <a:spcBef>
          <a:spcPct val="0"/>
        </a:spcBef>
        <a:spcAft>
          <a:spcPct val="0"/>
        </a:spcAft>
        <a:defRPr sz="4700">
          <a:solidFill>
            <a:schemeClr val="tx2"/>
          </a:solidFill>
          <a:latin typeface="Arial" charset="0"/>
        </a:defRPr>
      </a:lvl9pPr>
    </p:titleStyle>
    <p:bodyStyle>
      <a:lvl1pPr marL="361950" indent="-361950" algn="l" defTabSz="966788" rtl="0" eaLnBrk="0" fontAlgn="base" hangingPunct="0">
        <a:spcBef>
          <a:spcPct val="20000"/>
        </a:spcBef>
        <a:spcAft>
          <a:spcPct val="0"/>
        </a:spcAft>
        <a:buChar char="•"/>
        <a:defRPr sz="3400">
          <a:solidFill>
            <a:schemeClr val="tx1"/>
          </a:solidFill>
          <a:latin typeface="+mn-lt"/>
          <a:ea typeface="ＭＳ Ｐゴシック" charset="-128"/>
          <a:cs typeface="ＭＳ Ｐゴシック" charset="-128"/>
        </a:defRPr>
      </a:lvl1pPr>
      <a:lvl2pPr marL="785813" indent="-303213" algn="l" defTabSz="966788" rtl="0" eaLnBrk="0" fontAlgn="base" hangingPunct="0">
        <a:spcBef>
          <a:spcPct val="20000"/>
        </a:spcBef>
        <a:spcAft>
          <a:spcPct val="0"/>
        </a:spcAft>
        <a:buChar char="–"/>
        <a:defRPr sz="3000">
          <a:solidFill>
            <a:schemeClr val="tx1"/>
          </a:solidFill>
          <a:latin typeface="+mn-lt"/>
          <a:ea typeface="ＭＳ Ｐゴシック" charset="-128"/>
          <a:cs typeface="ＭＳ Ｐゴシック"/>
        </a:defRPr>
      </a:lvl2pPr>
      <a:lvl3pPr marL="1208088" indent="-241300" algn="l" defTabSz="966788" rtl="0" eaLnBrk="0" fontAlgn="base" hangingPunct="0">
        <a:spcBef>
          <a:spcPct val="20000"/>
        </a:spcBef>
        <a:spcAft>
          <a:spcPct val="0"/>
        </a:spcAft>
        <a:buChar char="•"/>
        <a:defRPr sz="2500">
          <a:solidFill>
            <a:schemeClr val="tx1"/>
          </a:solidFill>
          <a:latin typeface="+mn-lt"/>
          <a:ea typeface="ＭＳ Ｐゴシック" charset="-128"/>
          <a:cs typeface="ＭＳ Ｐゴシック"/>
        </a:defRPr>
      </a:lvl3pPr>
      <a:lvl4pPr marL="1692275" indent="-242888" algn="l" defTabSz="966788" rtl="0" eaLnBrk="0" fontAlgn="base" hangingPunct="0">
        <a:spcBef>
          <a:spcPct val="20000"/>
        </a:spcBef>
        <a:spcAft>
          <a:spcPct val="0"/>
        </a:spcAft>
        <a:buChar char="–"/>
        <a:defRPr sz="2100">
          <a:solidFill>
            <a:schemeClr val="tx1"/>
          </a:solidFill>
          <a:latin typeface="+mn-lt"/>
          <a:ea typeface="ＭＳ Ｐゴシック" charset="-128"/>
          <a:cs typeface="ＭＳ Ｐゴシック"/>
        </a:defRPr>
      </a:lvl4pPr>
      <a:lvl5pPr marL="2174875" indent="-241300" algn="l" defTabSz="966788" rtl="0" eaLnBrk="0" fontAlgn="base" hangingPunct="0">
        <a:spcBef>
          <a:spcPct val="20000"/>
        </a:spcBef>
        <a:spcAft>
          <a:spcPct val="0"/>
        </a:spcAft>
        <a:buChar char="»"/>
        <a:defRPr sz="2100">
          <a:solidFill>
            <a:schemeClr val="tx1"/>
          </a:solidFill>
          <a:latin typeface="+mn-lt"/>
          <a:ea typeface="ＭＳ Ｐゴシック" charset="-128"/>
          <a:cs typeface="ＭＳ Ｐゴシック"/>
        </a:defRPr>
      </a:lvl5pPr>
      <a:lvl6pPr marL="2632075" indent="-241300" algn="l" defTabSz="966788" rtl="0" fontAlgn="base">
        <a:spcBef>
          <a:spcPct val="20000"/>
        </a:spcBef>
        <a:spcAft>
          <a:spcPct val="0"/>
        </a:spcAft>
        <a:buChar char="»"/>
        <a:defRPr sz="2100">
          <a:solidFill>
            <a:schemeClr val="tx1"/>
          </a:solidFill>
          <a:latin typeface="+mn-lt"/>
          <a:ea typeface="ＭＳ Ｐゴシック" charset="-128"/>
        </a:defRPr>
      </a:lvl6pPr>
      <a:lvl7pPr marL="3089275" indent="-241300" algn="l" defTabSz="966788" rtl="0" fontAlgn="base">
        <a:spcBef>
          <a:spcPct val="20000"/>
        </a:spcBef>
        <a:spcAft>
          <a:spcPct val="0"/>
        </a:spcAft>
        <a:buChar char="»"/>
        <a:defRPr sz="2100">
          <a:solidFill>
            <a:schemeClr val="tx1"/>
          </a:solidFill>
          <a:latin typeface="+mn-lt"/>
          <a:ea typeface="ＭＳ Ｐゴシック" charset="-128"/>
        </a:defRPr>
      </a:lvl7pPr>
      <a:lvl8pPr marL="3546475" indent="-241300" algn="l" defTabSz="966788" rtl="0" fontAlgn="base">
        <a:spcBef>
          <a:spcPct val="20000"/>
        </a:spcBef>
        <a:spcAft>
          <a:spcPct val="0"/>
        </a:spcAft>
        <a:buChar char="»"/>
        <a:defRPr sz="2100">
          <a:solidFill>
            <a:schemeClr val="tx1"/>
          </a:solidFill>
          <a:latin typeface="+mn-lt"/>
          <a:ea typeface="ＭＳ Ｐゴシック" charset="-128"/>
        </a:defRPr>
      </a:lvl8pPr>
      <a:lvl9pPr marL="4003675" indent="-241300" algn="l" defTabSz="966788" rtl="0" fontAlgn="base">
        <a:spcBef>
          <a:spcPct val="20000"/>
        </a:spcBef>
        <a:spcAft>
          <a:spcPct val="0"/>
        </a:spcAft>
        <a:buChar char="»"/>
        <a:defRPr sz="2100">
          <a:solidFill>
            <a:schemeClr val="tx1"/>
          </a:solidFill>
          <a:latin typeface="+mn-lt"/>
          <a:ea typeface="ＭＳ Ｐゴシック" charset="-128"/>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7.xml"/><Relationship Id="rId5" Type="http://schemas.openxmlformats.org/officeDocument/2006/relationships/image" Target="../media/image3.png"/><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7.xml"/><Relationship Id="rId5" Type="http://schemas.openxmlformats.org/officeDocument/2006/relationships/image" Target="../media/image4.png"/><Relationship Id="rId4" Type="http://schemas.openxmlformats.org/officeDocument/2006/relationships/image" Target="../media/image2.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aphicFrame>
        <p:nvGraphicFramePr>
          <p:cNvPr id="56" name="Group 29"/>
          <p:cNvGraphicFramePr>
            <a:graphicFrameLocks noGrp="1"/>
          </p:cNvGraphicFramePr>
          <p:nvPr>
            <p:extLst>
              <p:ext uri="{D42A27DB-BD31-4B8C-83A1-F6EECF244321}">
                <p14:modId xmlns:p14="http://schemas.microsoft.com/office/powerpoint/2010/main" val="1943967111"/>
              </p:ext>
            </p:extLst>
          </p:nvPr>
        </p:nvGraphicFramePr>
        <p:xfrm>
          <a:off x="180474" y="223710"/>
          <a:ext cx="7025777" cy="3363983"/>
        </p:xfrm>
        <a:graphic>
          <a:graphicData uri="http://schemas.openxmlformats.org/drawingml/2006/table">
            <a:tbl>
              <a:tblPr/>
              <a:tblGrid>
                <a:gridCol w="1080248">
                  <a:extLst>
                    <a:ext uri="{9D8B030D-6E8A-4147-A177-3AD203B41FA5}">
                      <a16:colId xmlns:a16="http://schemas.microsoft.com/office/drawing/2014/main" val="20000"/>
                    </a:ext>
                  </a:extLst>
                </a:gridCol>
                <a:gridCol w="2356108">
                  <a:extLst>
                    <a:ext uri="{9D8B030D-6E8A-4147-A177-3AD203B41FA5}">
                      <a16:colId xmlns:a16="http://schemas.microsoft.com/office/drawing/2014/main" val="20001"/>
                    </a:ext>
                  </a:extLst>
                </a:gridCol>
                <a:gridCol w="2587935">
                  <a:extLst>
                    <a:ext uri="{9D8B030D-6E8A-4147-A177-3AD203B41FA5}">
                      <a16:colId xmlns:a16="http://schemas.microsoft.com/office/drawing/2014/main" val="20002"/>
                    </a:ext>
                  </a:extLst>
                </a:gridCol>
                <a:gridCol w="1001486">
                  <a:extLst>
                    <a:ext uri="{9D8B030D-6E8A-4147-A177-3AD203B41FA5}">
                      <a16:colId xmlns:a16="http://schemas.microsoft.com/office/drawing/2014/main" val="20003"/>
                    </a:ext>
                  </a:extLst>
                </a:gridCol>
              </a:tblGrid>
              <a:tr h="1082736">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horzOverflow="overflow">
                    <a:lnL>
                      <a:noFill/>
                    </a:lnL>
                    <a:lnR w="28575" cap="flat" cmpd="sng" algn="ctr">
                      <a:solidFill>
                        <a:schemeClr val="tx1"/>
                      </a:solidFill>
                      <a:prstDash val="solid"/>
                      <a:round/>
                      <a:headEnd type="none" w="med" len="med"/>
                      <a:tailEnd type="none" w="med" len="med"/>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gridSpan="2">
                  <a:txBody>
                    <a:bodyPr/>
                    <a:lstStyle/>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rPr>
                        <a:t>Dothan Gun Club – USPSA Match</a:t>
                      </a:r>
                    </a:p>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500" b="1" i="0" u="none" strike="noStrike" cap="none" normalizeH="0" baseline="0">
                          <a:ln>
                            <a:noFill/>
                          </a:ln>
                          <a:solidFill>
                            <a:schemeClr val="tx1"/>
                          </a:solidFill>
                          <a:effectLst/>
                          <a:latin typeface="Arial" charset="0"/>
                          <a:ea typeface="ＭＳ Ｐゴシック" pitchFamily="-112" charset="-128"/>
                          <a:cs typeface="Times New Roman" pitchFamily="-112" charset="0"/>
                        </a:rPr>
                        <a:t>Tap Rack Bang</a:t>
                      </a:r>
                      <a:endParaRPr kumimoji="0" lang="en-US" sz="15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p>
                      <a:pPr marL="0" marR="0" lvl="0" indent="0" algn="ctr" defTabSz="966788" rtl="0" eaLnBrk="1" fontAlgn="base" latinLnBrk="0" hangingPunct="1">
                        <a:lnSpc>
                          <a:spcPct val="100000"/>
                        </a:lnSpc>
                        <a:spcBef>
                          <a:spcPct val="35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Course Designer : Drew Coleman</a:t>
                      </a:r>
                    </a:p>
                  </a:txBody>
                  <a:tcPr marL="45720" marR="45720" anchor="ctr"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horzOverflow="overflow">
                    <a:lnL w="28575" cap="flat" cmpd="sng" algn="ctr">
                      <a:solidFill>
                        <a:schemeClr val="tx1"/>
                      </a:solidFill>
                      <a:prstDash val="solid"/>
                      <a:round/>
                      <a:headEnd type="none" w="med" len="med"/>
                      <a:tailEnd type="none" w="med" len="med"/>
                    </a:lnL>
                    <a:lnR>
                      <a:noFill/>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0"/>
                  </a:ext>
                </a:extLst>
              </a:tr>
              <a:tr h="0">
                <a:tc gridSpan="4">
                  <a:txBody>
                    <a:bodyPr/>
                    <a:lstStyle/>
                    <a:p>
                      <a:pPr marL="0" marR="0" lvl="0" indent="0" algn="l" defTabSz="966788" rtl="0" eaLnBrk="1" fontAlgn="base" latinLnBrk="0" hangingPunct="1">
                        <a:lnSpc>
                          <a:spcPct val="90000"/>
                        </a:lnSpc>
                        <a:spcBef>
                          <a:spcPct val="1000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START POSITION : Standing outside the shooting area, palms flat on marks on barrel. PCC muzzle touching either mark.</a:t>
                      </a:r>
                      <a:endParaRPr lang="en-US" sz="1100" b="1" i="0" u="none" strike="noStrike" kern="1200" cap="none" spc="0" baseline="0" dirty="0">
                        <a:solidFill>
                          <a:srgbClr val="000000"/>
                        </a:solidFill>
                        <a:uFillTx/>
                        <a:latin typeface="Arial" pitchFamily="34"/>
                        <a:ea typeface="Arial" pitchFamily="34"/>
                        <a:cs typeface="Arial" pitchFamily="34"/>
                      </a:endParaRPr>
                    </a:p>
                    <a:p>
                      <a:pPr marL="0" marR="0" lvl="0" indent="0" algn="l" defTabSz="966788" rtl="0" eaLnBrk="1" fontAlgn="base" latinLnBrk="0" hangingPunct="1">
                        <a:lnSpc>
                          <a:spcPct val="90000"/>
                        </a:lnSpc>
                        <a:spcBef>
                          <a:spcPct val="1000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36576" marB="36576"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1"/>
                  </a:ext>
                </a:extLst>
              </a:tr>
              <a:tr h="636143">
                <a:tc gridSpan="2">
                  <a:txBody>
                    <a:bodyPr/>
                    <a:lstStyle/>
                    <a:p>
                      <a:pPr marL="0" marR="0" lvl="0" indent="0" algn="l" defTabSz="966788" rtl="0" eaLnBrk="1" fontAlgn="base" latinLnBrk="0" hangingPunct="1">
                        <a:lnSpc>
                          <a:spcPct val="100000"/>
                        </a:lnSpc>
                        <a:spcBef>
                          <a:spcPct val="5000"/>
                        </a:spcBef>
                        <a:spcAft>
                          <a:spcPct val="0"/>
                        </a:spcAft>
                        <a:buClrTx/>
                        <a:buSzTx/>
                        <a:buFontTx/>
                        <a:buNone/>
                        <a:tabLst/>
                        <a:defRPr/>
                      </a:pPr>
                      <a:r>
                        <a:rPr lang="en-US" sz="1100" b="1" i="0" u="none" strike="noStrike" kern="1200" cap="none" spc="0" baseline="0" dirty="0">
                          <a:solidFill>
                            <a:srgbClr val="000000"/>
                          </a:solidFill>
                          <a:uFillTx/>
                          <a:latin typeface="Arial" pitchFamily="34"/>
                          <a:ea typeface="Arial" pitchFamily="34"/>
                          <a:cs typeface="Arial" pitchFamily="34"/>
                        </a:rPr>
                        <a:t>GUN READY CONDITION : Pistol with empty chamber, hammer down, magazine inserted, and holstered. PCC with empty chamber, hammer down, magazine inserted, held with both hands, shouldered, muzzle touching either mark.</a:t>
                      </a: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p>
                      <a:pPr marL="0" marR="0" lvl="0" indent="0" algn="l" defTabSz="966788" rtl="0" eaLnBrk="1" fontAlgn="base" latinLnBrk="0" hangingPunct="1">
                        <a:lnSpc>
                          <a:spcPct val="100000"/>
                        </a:lnSpc>
                        <a:spcBef>
                          <a:spcPct val="500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27432" marB="27432"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rowSpan="2" gridSpan="2">
                  <a:txBody>
                    <a:bodyPr/>
                    <a:lstStyle/>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SCORING:                Comstock, 11 rounds</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TARGETS:	         8 paper, 3 Steel</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SCORED HITS:        Best 1 on paper, steel until down</a:t>
                      </a:r>
                    </a:p>
                    <a:p>
                      <a:pPr marL="0" marR="0" lvl="0" indent="0" algn="l" defTabSz="966788" rtl="0" eaLnBrk="0" fontAlgn="base" latinLnBrk="0" hangingPunct="0">
                        <a:lnSpc>
                          <a:spcPct val="100000"/>
                        </a:lnSpc>
                        <a:spcBef>
                          <a:spcPct val="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START-STOP:          Audible, last shot</a:t>
                      </a:r>
                    </a:p>
                    <a:p>
                      <a:pPr marL="0" marR="0" lvl="0" indent="0" algn="l" defTabSz="966788" rtl="0" eaLnBrk="0" fontAlgn="base" latinLnBrk="0" hangingPunct="0">
                        <a:lnSpc>
                          <a:spcPct val="100000"/>
                        </a:lnSpc>
                        <a:spcBef>
                          <a:spcPct val="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RULES: </a:t>
                      </a: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rowSpan="2" hMerge="1">
                  <a:txBody>
                    <a:bodyPr/>
                    <a:lstStyle/>
                    <a:p>
                      <a:endParaRPr lang="en-US"/>
                    </a:p>
                  </a:txBody>
                  <a:tcPr/>
                </a:tc>
                <a:extLst>
                  <a:ext uri="{0D108BD9-81ED-4DB2-BD59-A6C34878D82A}">
                    <a16:rowId xmlns:a16="http://schemas.microsoft.com/office/drawing/2014/main" val="10002"/>
                  </a:ext>
                </a:extLst>
              </a:tr>
              <a:tr h="669617">
                <a:tc gridSpan="2">
                  <a:txBody>
                    <a:bodyPr/>
                    <a:lstStyle/>
                    <a:p>
                      <a:pPr marL="0" marR="0" lvl="0" indent="0" algn="l" defTabSz="966788" rtl="0" eaLnBrk="1" fontAlgn="base" latinLnBrk="0" hangingPunct="1">
                        <a:lnSpc>
                          <a:spcPct val="100000"/>
                        </a:lnSpc>
                        <a:spcBef>
                          <a:spcPct val="2000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STAGE PROCEDURE:  Engage targets as they become available from within the fault lines.</a:t>
                      </a: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gridSpan="2" vMerge="1">
                  <a:txBody>
                    <a:bodyPr/>
                    <a:lstStyle/>
                    <a:p>
                      <a:endParaRPr lang="en-US"/>
                    </a:p>
                  </a:txBody>
                  <a:tcPr/>
                </a:tc>
                <a:tc hMerge="1" vMerge="1">
                  <a:txBody>
                    <a:bodyPr/>
                    <a:lstStyle/>
                    <a:p>
                      <a:endParaRPr lang="en-US"/>
                    </a:p>
                  </a:txBody>
                  <a:tcPr/>
                </a:tc>
                <a:extLst>
                  <a:ext uri="{0D108BD9-81ED-4DB2-BD59-A6C34878D82A}">
                    <a16:rowId xmlns:a16="http://schemas.microsoft.com/office/drawing/2014/main" val="10003"/>
                  </a:ext>
                </a:extLst>
              </a:tr>
            </a:tbl>
          </a:graphicData>
        </a:graphic>
      </p:graphicFrame>
      <p:pic>
        <p:nvPicPr>
          <p:cNvPr id="184" name="Picture 18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56236" y="223710"/>
            <a:ext cx="696891" cy="950306"/>
          </a:xfrm>
          <a:prstGeom prst="rect">
            <a:avLst/>
          </a:prstGeom>
        </p:spPr>
      </p:pic>
      <p:pic>
        <p:nvPicPr>
          <p:cNvPr id="185" name="Picture 184"/>
          <p:cNvPicPr>
            <a:picLocks noChangeAspect="1"/>
          </p:cNvPicPr>
          <p:nvPr/>
        </p:nvPicPr>
        <p:blipFill>
          <a:blip r:embed="rId4">
            <a:lum bright="-50000"/>
            <a:alphaModFix/>
          </a:blip>
          <a:srcRect/>
          <a:stretch>
            <a:fillRect/>
          </a:stretch>
        </p:blipFill>
        <p:spPr bwMode="auto">
          <a:xfrm>
            <a:off x="6371772" y="223710"/>
            <a:ext cx="834479" cy="83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 name="Picture 1">
            <a:extLst>
              <a:ext uri="{FF2B5EF4-FFF2-40B4-BE49-F238E27FC236}">
                <a16:creationId xmlns:a16="http://schemas.microsoft.com/office/drawing/2014/main" id="{87C01C82-0664-442F-9640-683E74972E47}"/>
              </a:ext>
            </a:extLst>
          </p:cNvPr>
          <p:cNvPicPr>
            <a:picLocks noChangeAspect="1"/>
          </p:cNvPicPr>
          <p:nvPr/>
        </p:nvPicPr>
        <p:blipFill>
          <a:blip r:embed="rId5"/>
          <a:stretch>
            <a:fillRect/>
          </a:stretch>
        </p:blipFill>
        <p:spPr>
          <a:xfrm>
            <a:off x="180474" y="3640822"/>
            <a:ext cx="7028162" cy="5636922"/>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385E329-E79C-4039-BFCF-DCB1C2897DEA}"/>
              </a:ext>
            </a:extLst>
          </p:cNvPr>
          <p:cNvSpPr txBox="1"/>
          <p:nvPr/>
        </p:nvSpPr>
        <p:spPr>
          <a:xfrm>
            <a:off x="341832" y="384561"/>
            <a:ext cx="6699903" cy="4801314"/>
          </a:xfrm>
          <a:prstGeom prst="rect">
            <a:avLst/>
          </a:prstGeom>
          <a:noFill/>
        </p:spPr>
        <p:txBody>
          <a:bodyPr wrap="square" rtlCol="0">
            <a:spAutoFit/>
          </a:bodyPr>
          <a:lstStyle/>
          <a:p>
            <a:pPr algn="ctr"/>
            <a:r>
              <a:rPr lang="en-US" b="1" dirty="0"/>
              <a:t>Tap Rack Bang</a:t>
            </a:r>
          </a:p>
          <a:p>
            <a:pPr algn="ctr"/>
            <a:r>
              <a:rPr lang="en-US" b="1" dirty="0"/>
              <a:t>Written Stage Briefing</a:t>
            </a:r>
          </a:p>
          <a:p>
            <a:r>
              <a:rPr lang="en-US" dirty="0"/>
              <a:t>Tap Rack Bang is an 11 round</a:t>
            </a:r>
            <a:r>
              <a:rPr lang="en-US"/>
              <a:t>, 55 </a:t>
            </a:r>
            <a:r>
              <a:rPr lang="en-US" dirty="0"/>
              <a:t>point, Comstock short course. There are eight USPSA targets and three colt poppers. The best hit on paper will score, and steel must fall to score. The start signal is audible.</a:t>
            </a:r>
          </a:p>
          <a:p>
            <a:endParaRPr lang="en-US" dirty="0"/>
          </a:p>
          <a:p>
            <a:r>
              <a:rPr lang="en-US" dirty="0"/>
              <a:t>Handgun start position is outside the shooting area, palms flat on marks on barrel. Pistol is holstered with magazine inserted, empty chamber, hammer down.</a:t>
            </a:r>
          </a:p>
          <a:p>
            <a:endParaRPr lang="en-US" dirty="0"/>
          </a:p>
          <a:p>
            <a:r>
              <a:rPr lang="en-US" dirty="0"/>
              <a:t>PCC start position is outside the shooting area, muzzle touching either mark. Carbine is held with both hands, empty chamber, hammer down, magazine inserted.</a:t>
            </a:r>
          </a:p>
          <a:p>
            <a:endParaRPr lang="en-US" dirty="0"/>
          </a:p>
          <a:p>
            <a:r>
              <a:rPr lang="en-US" dirty="0"/>
              <a:t>On start signal, engage targets as they become available from within the shooting area.</a:t>
            </a:r>
          </a:p>
        </p:txBody>
      </p:sp>
    </p:spTree>
    <p:extLst>
      <p:ext uri="{BB962C8B-B14F-4D97-AF65-F5344CB8AC3E}">
        <p14:creationId xmlns:p14="http://schemas.microsoft.com/office/powerpoint/2010/main" val="253625308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aphicFrame>
        <p:nvGraphicFramePr>
          <p:cNvPr id="56" name="Group 29"/>
          <p:cNvGraphicFramePr>
            <a:graphicFrameLocks noGrp="1"/>
          </p:cNvGraphicFramePr>
          <p:nvPr>
            <p:extLst>
              <p:ext uri="{D42A27DB-BD31-4B8C-83A1-F6EECF244321}">
                <p14:modId xmlns:p14="http://schemas.microsoft.com/office/powerpoint/2010/main" val="1193243849"/>
              </p:ext>
            </p:extLst>
          </p:nvPr>
        </p:nvGraphicFramePr>
        <p:xfrm>
          <a:off x="180474" y="223710"/>
          <a:ext cx="7025777" cy="3045467"/>
        </p:xfrm>
        <a:graphic>
          <a:graphicData uri="http://schemas.openxmlformats.org/drawingml/2006/table">
            <a:tbl>
              <a:tblPr/>
              <a:tblGrid>
                <a:gridCol w="1080248">
                  <a:extLst>
                    <a:ext uri="{9D8B030D-6E8A-4147-A177-3AD203B41FA5}">
                      <a16:colId xmlns:a16="http://schemas.microsoft.com/office/drawing/2014/main" val="20000"/>
                    </a:ext>
                  </a:extLst>
                </a:gridCol>
                <a:gridCol w="2356108">
                  <a:extLst>
                    <a:ext uri="{9D8B030D-6E8A-4147-A177-3AD203B41FA5}">
                      <a16:colId xmlns:a16="http://schemas.microsoft.com/office/drawing/2014/main" val="20001"/>
                    </a:ext>
                  </a:extLst>
                </a:gridCol>
                <a:gridCol w="2587935">
                  <a:extLst>
                    <a:ext uri="{9D8B030D-6E8A-4147-A177-3AD203B41FA5}">
                      <a16:colId xmlns:a16="http://schemas.microsoft.com/office/drawing/2014/main" val="20002"/>
                    </a:ext>
                  </a:extLst>
                </a:gridCol>
                <a:gridCol w="1001486">
                  <a:extLst>
                    <a:ext uri="{9D8B030D-6E8A-4147-A177-3AD203B41FA5}">
                      <a16:colId xmlns:a16="http://schemas.microsoft.com/office/drawing/2014/main" val="20003"/>
                    </a:ext>
                  </a:extLst>
                </a:gridCol>
              </a:tblGrid>
              <a:tr h="1082736">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horzOverflow="overflow">
                    <a:lnL>
                      <a:noFill/>
                    </a:lnL>
                    <a:lnR w="28575" cap="flat" cmpd="sng" algn="ctr">
                      <a:solidFill>
                        <a:schemeClr val="tx1"/>
                      </a:solidFill>
                      <a:prstDash val="solid"/>
                      <a:round/>
                      <a:headEnd type="none" w="med" len="med"/>
                      <a:tailEnd type="none" w="med" len="med"/>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gridSpan="2">
                  <a:txBody>
                    <a:bodyPr/>
                    <a:lstStyle/>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rPr>
                        <a:t>Dothan Gun Club – USPSA Match</a:t>
                      </a:r>
                    </a:p>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500" b="1" i="0" u="none" strike="noStrike" cap="none" normalizeH="0" baseline="0">
                          <a:ln>
                            <a:noFill/>
                          </a:ln>
                          <a:solidFill>
                            <a:schemeClr val="tx1"/>
                          </a:solidFill>
                          <a:effectLst/>
                          <a:latin typeface="Arial" charset="0"/>
                          <a:ea typeface="ＭＳ Ｐゴシック" pitchFamily="-112" charset="-128"/>
                          <a:cs typeface="Times New Roman" pitchFamily="-112" charset="0"/>
                        </a:rPr>
                        <a:t>Tap Rack Bang</a:t>
                      </a:r>
                      <a:endParaRPr kumimoji="0" lang="en-US" sz="15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p>
                      <a:pPr marL="0" marR="0" lvl="0" indent="0" algn="ctr" defTabSz="966788" rtl="0" eaLnBrk="1" fontAlgn="base" latinLnBrk="0" hangingPunct="1">
                        <a:lnSpc>
                          <a:spcPct val="100000"/>
                        </a:lnSpc>
                        <a:spcBef>
                          <a:spcPct val="35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Course Designer : Drew Coleman</a:t>
                      </a:r>
                    </a:p>
                  </a:txBody>
                  <a:tcPr marL="45720" marR="45720" anchor="ctr"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horzOverflow="overflow">
                    <a:lnL w="28575" cap="flat" cmpd="sng" algn="ctr">
                      <a:solidFill>
                        <a:schemeClr val="tx1"/>
                      </a:solidFill>
                      <a:prstDash val="solid"/>
                      <a:round/>
                      <a:headEnd type="none" w="med" len="med"/>
                      <a:tailEnd type="none" w="med" len="med"/>
                    </a:lnL>
                    <a:lnR>
                      <a:noFill/>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0"/>
                  </a:ext>
                </a:extLst>
              </a:tr>
              <a:tr h="0">
                <a:tc gridSpan="4">
                  <a:txBody>
                    <a:bodyPr/>
                    <a:lstStyle/>
                    <a:p>
                      <a:pPr marL="0" marR="0" lvl="0" indent="0" algn="l" defTabSz="966788" rtl="0" eaLnBrk="1" fontAlgn="base" latinLnBrk="0" hangingPunct="1">
                        <a:lnSpc>
                          <a:spcPct val="90000"/>
                        </a:lnSpc>
                        <a:spcBef>
                          <a:spcPct val="1000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START POSITION : Outside the shooting area, palms flat on marks on barrel.</a:t>
                      </a:r>
                      <a:endParaRPr lang="en-US" sz="1100" b="1" i="0" u="none" strike="noStrike" kern="1200" cap="none" spc="0" baseline="0" dirty="0">
                        <a:solidFill>
                          <a:srgbClr val="000000"/>
                        </a:solidFill>
                        <a:uFillTx/>
                        <a:latin typeface="Arial" pitchFamily="34"/>
                        <a:ea typeface="Arial" pitchFamily="34"/>
                        <a:cs typeface="Arial" pitchFamily="34"/>
                      </a:endParaRPr>
                    </a:p>
                    <a:p>
                      <a:pPr marL="0" marR="0" lvl="0" indent="0" algn="l" defTabSz="966788" rtl="0" eaLnBrk="1" fontAlgn="base" latinLnBrk="0" hangingPunct="1">
                        <a:lnSpc>
                          <a:spcPct val="90000"/>
                        </a:lnSpc>
                        <a:spcBef>
                          <a:spcPct val="1000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36576" marB="36576"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1"/>
                  </a:ext>
                </a:extLst>
              </a:tr>
              <a:tr h="636143">
                <a:tc gridSpan="2">
                  <a:txBody>
                    <a:bodyPr/>
                    <a:lstStyle/>
                    <a:p>
                      <a:pPr marL="0" marR="0" lvl="0" indent="0" algn="l" defTabSz="966788" rtl="0" eaLnBrk="1" fontAlgn="base" latinLnBrk="0" hangingPunct="1">
                        <a:lnSpc>
                          <a:spcPct val="100000"/>
                        </a:lnSpc>
                        <a:spcBef>
                          <a:spcPct val="5000"/>
                        </a:spcBef>
                        <a:spcAft>
                          <a:spcPct val="0"/>
                        </a:spcAft>
                        <a:buClrTx/>
                        <a:buSzTx/>
                        <a:buFontTx/>
                        <a:buNone/>
                        <a:tabLst/>
                        <a:defRPr/>
                      </a:pPr>
                      <a:r>
                        <a:rPr lang="en-US" sz="1100" b="1" i="0" u="none" strike="noStrike" kern="1200" cap="none" spc="0" baseline="0" dirty="0">
                          <a:solidFill>
                            <a:srgbClr val="000000"/>
                          </a:solidFill>
                          <a:uFillTx/>
                          <a:latin typeface="Arial" pitchFamily="34"/>
                          <a:ea typeface="Arial" pitchFamily="34"/>
                          <a:cs typeface="Arial" pitchFamily="34"/>
                        </a:rPr>
                        <a:t>GUN READY CONDITION : Firearm with empty chamber, hammer down, magazine inserted. Firearm is placed on barrel between hands, pointing downrange.</a:t>
                      </a: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p>
                      <a:pPr marL="0" marR="0" lvl="0" indent="0" algn="l" defTabSz="966788" rtl="0" eaLnBrk="1" fontAlgn="base" latinLnBrk="0" hangingPunct="1">
                        <a:lnSpc>
                          <a:spcPct val="100000"/>
                        </a:lnSpc>
                        <a:spcBef>
                          <a:spcPct val="500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27432" marB="27432"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rowSpan="2" gridSpan="2">
                  <a:txBody>
                    <a:bodyPr/>
                    <a:lstStyle/>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SCORING:                Comstock, 11 rounds</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TARGETS:	         8 paper, 3 Steel</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SCORED HITS:        Best 1 on paper, steel until down</a:t>
                      </a:r>
                    </a:p>
                    <a:p>
                      <a:pPr marL="0" marR="0" lvl="0" indent="0" algn="l" defTabSz="966788" rtl="0" eaLnBrk="0" fontAlgn="base" latinLnBrk="0" hangingPunct="0">
                        <a:lnSpc>
                          <a:spcPct val="100000"/>
                        </a:lnSpc>
                        <a:spcBef>
                          <a:spcPct val="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START-STOP:          Audible, last shot</a:t>
                      </a:r>
                    </a:p>
                    <a:p>
                      <a:pPr marL="0" marR="0" lvl="0" indent="0" algn="l" defTabSz="966788" rtl="0" eaLnBrk="0" fontAlgn="base" latinLnBrk="0" hangingPunct="0">
                        <a:lnSpc>
                          <a:spcPct val="100000"/>
                        </a:lnSpc>
                        <a:spcBef>
                          <a:spcPct val="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RULES: </a:t>
                      </a: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rowSpan="2" hMerge="1">
                  <a:txBody>
                    <a:bodyPr/>
                    <a:lstStyle/>
                    <a:p>
                      <a:endParaRPr lang="en-US"/>
                    </a:p>
                  </a:txBody>
                  <a:tcPr/>
                </a:tc>
                <a:extLst>
                  <a:ext uri="{0D108BD9-81ED-4DB2-BD59-A6C34878D82A}">
                    <a16:rowId xmlns:a16="http://schemas.microsoft.com/office/drawing/2014/main" val="10002"/>
                  </a:ext>
                </a:extLst>
              </a:tr>
              <a:tr h="669617">
                <a:tc gridSpan="2">
                  <a:txBody>
                    <a:bodyPr/>
                    <a:lstStyle/>
                    <a:p>
                      <a:pPr marL="0" marR="0" lvl="0" indent="0" algn="l" defTabSz="966788" rtl="0" eaLnBrk="1" fontAlgn="base" latinLnBrk="0" hangingPunct="1">
                        <a:lnSpc>
                          <a:spcPct val="100000"/>
                        </a:lnSpc>
                        <a:spcBef>
                          <a:spcPct val="2000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STAGE PROCEDURE:  Engage targets as they become available from within the fault lines.</a:t>
                      </a: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gridSpan="2" vMerge="1">
                  <a:txBody>
                    <a:bodyPr/>
                    <a:lstStyle/>
                    <a:p>
                      <a:endParaRPr lang="en-US"/>
                    </a:p>
                  </a:txBody>
                  <a:tcPr/>
                </a:tc>
                <a:tc hMerge="1" vMerge="1">
                  <a:txBody>
                    <a:bodyPr/>
                    <a:lstStyle/>
                    <a:p>
                      <a:endParaRPr lang="en-US"/>
                    </a:p>
                  </a:txBody>
                  <a:tcPr/>
                </a:tc>
                <a:extLst>
                  <a:ext uri="{0D108BD9-81ED-4DB2-BD59-A6C34878D82A}">
                    <a16:rowId xmlns:a16="http://schemas.microsoft.com/office/drawing/2014/main" val="10003"/>
                  </a:ext>
                </a:extLst>
              </a:tr>
            </a:tbl>
          </a:graphicData>
        </a:graphic>
      </p:graphicFrame>
      <p:pic>
        <p:nvPicPr>
          <p:cNvPr id="184" name="Picture 18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56236" y="223710"/>
            <a:ext cx="696891" cy="950306"/>
          </a:xfrm>
          <a:prstGeom prst="rect">
            <a:avLst/>
          </a:prstGeom>
        </p:spPr>
      </p:pic>
      <p:pic>
        <p:nvPicPr>
          <p:cNvPr id="185" name="Picture 184"/>
          <p:cNvPicPr>
            <a:picLocks noChangeAspect="1"/>
          </p:cNvPicPr>
          <p:nvPr/>
        </p:nvPicPr>
        <p:blipFill>
          <a:blip r:embed="rId4">
            <a:lum bright="-50000"/>
            <a:alphaModFix/>
          </a:blip>
          <a:srcRect/>
          <a:stretch>
            <a:fillRect/>
          </a:stretch>
        </p:blipFill>
        <p:spPr bwMode="auto">
          <a:xfrm>
            <a:off x="6371772" y="223710"/>
            <a:ext cx="834479" cy="83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 name="Picture 2">
            <a:extLst>
              <a:ext uri="{FF2B5EF4-FFF2-40B4-BE49-F238E27FC236}">
                <a16:creationId xmlns:a16="http://schemas.microsoft.com/office/drawing/2014/main" id="{0859FE6F-8D96-49CF-AB3B-7D57071F9CA0}"/>
              </a:ext>
            </a:extLst>
          </p:cNvPr>
          <p:cNvPicPr>
            <a:picLocks noChangeAspect="1"/>
          </p:cNvPicPr>
          <p:nvPr/>
        </p:nvPicPr>
        <p:blipFill>
          <a:blip r:embed="rId5"/>
          <a:stretch>
            <a:fillRect/>
          </a:stretch>
        </p:blipFill>
        <p:spPr>
          <a:xfrm>
            <a:off x="180474" y="3917659"/>
            <a:ext cx="7029673" cy="5023516"/>
          </a:xfrm>
          <a:prstGeom prst="rect">
            <a:avLst/>
          </a:prstGeom>
        </p:spPr>
      </p:pic>
    </p:spTree>
    <p:extLst>
      <p:ext uri="{BB962C8B-B14F-4D97-AF65-F5344CB8AC3E}">
        <p14:creationId xmlns:p14="http://schemas.microsoft.com/office/powerpoint/2010/main" val="103015214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385E329-E79C-4039-BFCF-DCB1C2897DEA}"/>
              </a:ext>
            </a:extLst>
          </p:cNvPr>
          <p:cNvSpPr txBox="1"/>
          <p:nvPr/>
        </p:nvSpPr>
        <p:spPr>
          <a:xfrm>
            <a:off x="341832" y="384561"/>
            <a:ext cx="6699903" cy="5078313"/>
          </a:xfrm>
          <a:prstGeom prst="rect">
            <a:avLst/>
          </a:prstGeom>
          <a:noFill/>
        </p:spPr>
        <p:txBody>
          <a:bodyPr wrap="square" rtlCol="0">
            <a:spAutoFit/>
          </a:bodyPr>
          <a:lstStyle/>
          <a:p>
            <a:pPr algn="ctr"/>
            <a:r>
              <a:rPr lang="en-US" b="1" dirty="0"/>
              <a:t>Tap Rack Bang</a:t>
            </a:r>
          </a:p>
          <a:p>
            <a:pPr algn="ctr"/>
            <a:r>
              <a:rPr lang="en-US" b="1" dirty="0"/>
              <a:t>Written Stage Briefing</a:t>
            </a:r>
          </a:p>
          <a:p>
            <a:r>
              <a:rPr lang="en-US" dirty="0"/>
              <a:t>Tap Rack Bang is an 11 round, 55 point, Comstock short course. There are eight USPSA targets and three colt poppers. The best hit on paper will score, and steel must fall to score. The start signal is audible.</a:t>
            </a:r>
          </a:p>
          <a:p>
            <a:endParaRPr lang="en-US" dirty="0"/>
          </a:p>
          <a:p>
            <a:r>
              <a:rPr lang="en-US" dirty="0"/>
              <a:t>The swinger is activated by the far left popper. Please check the activator prior to walkthrough and set it the same way for each shooter.</a:t>
            </a:r>
          </a:p>
          <a:p>
            <a:endParaRPr lang="en-US" dirty="0"/>
          </a:p>
          <a:p>
            <a:r>
              <a:rPr lang="en-US" dirty="0"/>
              <a:t>Start position is outside the shooting area, palms flat on marks on barrel. Firearm is on barrel between hands, pointing down range, with an empty chamber, hammer down, </a:t>
            </a:r>
            <a:r>
              <a:rPr lang="en-US"/>
              <a:t>magazine inserted.</a:t>
            </a:r>
            <a:endParaRPr lang="en-US" dirty="0"/>
          </a:p>
          <a:p>
            <a:endParaRPr lang="en-US" dirty="0"/>
          </a:p>
          <a:p>
            <a:r>
              <a:rPr lang="en-US" dirty="0"/>
              <a:t>On start signal, engage targets as they become available from within the shooting area.</a:t>
            </a:r>
          </a:p>
        </p:txBody>
      </p:sp>
    </p:spTree>
    <p:extLst>
      <p:ext uri="{BB962C8B-B14F-4D97-AF65-F5344CB8AC3E}">
        <p14:creationId xmlns:p14="http://schemas.microsoft.com/office/powerpoint/2010/main" val="4120155966"/>
      </p:ext>
    </p:extLst>
  </p:cSld>
  <p:clrMapOvr>
    <a:masterClrMapping/>
  </p:clrMapOvr>
</p:sld>
</file>

<file path=ppt/theme/theme1.xml><?xml version="1.0" encoding="utf-8"?>
<a:theme xmlns:a="http://schemas.openxmlformats.org/drawingml/2006/main" name="Default Design">
  <a:themeElements>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Default Design">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raClrScheme>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Default Desig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Default Desig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Default Desig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Default Desig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Default Desig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Default Design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Default Desig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Default Desig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Default Desig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Default Desig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Default Desig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1475</TotalTime>
  <Words>439</Words>
  <Application>Microsoft Office PowerPoint</Application>
  <PresentationFormat>Custom</PresentationFormat>
  <Paragraphs>42</Paragraphs>
  <Slides>4</Slides>
  <Notes>2</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4</vt:i4>
      </vt:variant>
    </vt:vector>
  </HeadingPairs>
  <TitlesOfParts>
    <vt:vector size="7" baseType="lpstr">
      <vt:lpstr>Arial</vt:lpstr>
      <vt:lpstr>Calibri</vt:lpstr>
      <vt:lpstr>Default Design</vt:lpstr>
      <vt:lpstr>PowerPoint Presentation</vt:lpstr>
      <vt:lpstr>PowerPoint Presentation</vt:lpstr>
      <vt:lpstr>PowerPoint Presentation</vt:lpstr>
      <vt:lpstr>PowerPoint Presentation</vt:lpstr>
    </vt:vector>
  </TitlesOfParts>
  <Company>TAPS-Area 8</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Stage Design Template</dc:title>
  <dc:subject>Stage Template</dc:subject>
  <dc:creator>Larry J. Eckert</dc:creator>
  <cp:keywords>stages, course design, shooting</cp:keywords>
  <cp:lastModifiedBy>Drew Coleman</cp:lastModifiedBy>
  <cp:revision>214</cp:revision>
  <cp:lastPrinted>2016-01-15T21:54:08Z</cp:lastPrinted>
  <dcterms:created xsi:type="dcterms:W3CDTF">2002-08-21T12:11:08Z</dcterms:created>
  <dcterms:modified xsi:type="dcterms:W3CDTF">2020-02-21T14:57:01Z</dcterms:modified>
  <cp:category>Shooting</cp:category>
</cp:coreProperties>
</file>

<file path=docProps/thumbnail.jpeg>
</file>